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491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985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3738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927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903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229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416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027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933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495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294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D4F42-8733-4469-B205-A2ECBF5B9FEE}" type="datetimeFigureOut">
              <a:rPr lang="hu-HU" smtClean="0"/>
              <a:t>2025. 01. 04.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947C0-4E64-4103-ACB0-9849F231B00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0377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145133" y="562708"/>
            <a:ext cx="5506497" cy="830997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4800" dirty="0" smtClean="0">
                <a:solidFill>
                  <a:schemeClr val="bg1"/>
                </a:solidFill>
              </a:rPr>
              <a:t>Merzse -mocsár</a:t>
            </a:r>
            <a:endParaRPr lang="hu-HU" sz="4800" dirty="0">
              <a:solidFill>
                <a:schemeClr val="bg1"/>
              </a:solidFill>
            </a:endParaRPr>
          </a:p>
        </p:txBody>
      </p:sp>
      <p:sp>
        <p:nvSpPr>
          <p:cNvPr id="7" name="Hatszög 6"/>
          <p:cNvSpPr/>
          <p:nvPr/>
        </p:nvSpPr>
        <p:spPr>
          <a:xfrm>
            <a:off x="8940799" y="1727199"/>
            <a:ext cx="1800000" cy="1440000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9494982" y="1819564"/>
            <a:ext cx="960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200" b="1" cap="all" dirty="0" smtClean="0"/>
              <a:t>Természet</a:t>
            </a:r>
            <a:br>
              <a:rPr lang="hu-HU" sz="1200" b="1" cap="all" dirty="0" smtClean="0"/>
            </a:br>
            <a:r>
              <a:rPr lang="hu-HU" sz="1200" b="1" cap="all" dirty="0" smtClean="0"/>
              <a:t>védelmi</a:t>
            </a:r>
            <a:br>
              <a:rPr lang="hu-HU" sz="1200" b="1" cap="all" dirty="0" smtClean="0"/>
            </a:br>
            <a:r>
              <a:rPr lang="hu-HU" sz="1200" b="1" cap="all" dirty="0" smtClean="0"/>
              <a:t>terület </a:t>
            </a:r>
            <a:endParaRPr lang="hu-HU" sz="1200" b="1" cap="all" dirty="0"/>
          </a:p>
        </p:txBody>
      </p:sp>
      <p:sp>
        <p:nvSpPr>
          <p:cNvPr id="9" name="Szövegdoboz 8"/>
          <p:cNvSpPr txBox="1"/>
          <p:nvPr/>
        </p:nvSpPr>
        <p:spPr>
          <a:xfrm>
            <a:off x="9033164" y="2530764"/>
            <a:ext cx="1560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Óvja védje </a:t>
            </a:r>
            <a:br>
              <a:rPr lang="hu-HU" sz="1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1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természet </a:t>
            </a:r>
            <a:r>
              <a:rPr lang="hu-HU" sz="1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értékeit! </a:t>
            </a:r>
            <a:endParaRPr lang="hu-HU" sz="1000" cap="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2118" y="2000826"/>
            <a:ext cx="540000" cy="54000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 rotWithShape="1">
          <a:blip r:embed="rId4"/>
          <a:srcRect l="9912" r="10010"/>
          <a:stretch/>
        </p:blipFill>
        <p:spPr>
          <a:xfrm flipH="1">
            <a:off x="0" y="5687504"/>
            <a:ext cx="1782618" cy="117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66" b="89920" l="10000" r="100000">
                        <a14:backgroundMark x1="34609" y1="13631" x2="88672" y2="53608"/>
                        <a14:backgroundMark x1="38750" y1="74685" x2="41328" y2="95876"/>
                        <a14:backgroundMark x1="40313" y1="72509" x2="40313" y2="70905"/>
                        <a14:backgroundMark x1="45469" y1="73196" x2="45469" y2="73196"/>
                        <a14:backgroundMark x1="48516" y1="80756" x2="48516" y2="80756"/>
                        <a14:backgroundMark x1="12500" y1="62658" x2="12500" y2="626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589" y="3186186"/>
            <a:ext cx="1794901" cy="1224178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524" b="100000" l="20497" r="100000">
                        <a14:backgroundMark x1="29814" y1="23077" x2="29814" y2="23077"/>
                        <a14:backgroundMark x1="35818" y1="19780" x2="35818" y2="19780"/>
                        <a14:backgroundMark x1="44513" y1="19780" x2="44513" y2="19780"/>
                        <a14:backgroundMark x1="53209" y1="27106" x2="53209" y2="27106"/>
                        <a14:backgroundMark x1="62526" y1="32601" x2="62526" y2="32601"/>
                        <a14:backgroundMark x1="67081" y1="39927" x2="67081" y2="39927"/>
                        <a14:backgroundMark x1="76605" y1="46520" x2="76605" y2="46520"/>
                        <a14:backgroundMark x1="87371" y1="52381" x2="87371" y2="52381"/>
                        <a14:backgroundMark x1="96066" y1="57143" x2="96066" y2="57143"/>
                        <a14:backgroundMark x1="97930" y1="71795" x2="97930" y2="71795"/>
                        <a14:backgroundMark x1="88199" y1="65201" x2="88199" y2="65201"/>
                        <a14:backgroundMark x1="78054" y1="65934" x2="78054" y2="65934"/>
                        <a14:backgroundMark x1="67495" y1="75092" x2="67495" y2="75092"/>
                        <a14:backgroundMark x1="60663" y1="83883" x2="60663" y2="83883"/>
                        <a14:backgroundMark x1="36646" y1="97070" x2="36646" y2="97070"/>
                        <a14:backgroundMark x1="27950" y1="85714" x2="27950" y2="85714"/>
                        <a14:backgroundMark x1="22360" y1="77656" x2="22360" y2="77656"/>
                        <a14:backgroundMark x1="14079" y1="63736" x2="14079" y2="63736"/>
                        <a14:backgroundMark x1="14493" y1="54579" x2="14493" y2="54579"/>
                        <a14:backgroundMark x1="18219" y1="40659" x2="18219" y2="40659"/>
                        <a14:backgroundMark x1="23810" y1="43223" x2="23810" y2="43223"/>
                        <a14:backgroundMark x1="25673" y1="27839" x2="25673" y2="278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681" y="0"/>
            <a:ext cx="2006455" cy="113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66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</Words>
  <Application>Microsoft Office PowerPoint</Application>
  <PresentationFormat>Szélesvásznú</PresentationFormat>
  <Paragraphs>3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Pető Ferenc</dc:creator>
  <cp:lastModifiedBy>Pető Ferenc</cp:lastModifiedBy>
  <cp:revision>11</cp:revision>
  <dcterms:created xsi:type="dcterms:W3CDTF">2025-01-04T16:30:30Z</dcterms:created>
  <dcterms:modified xsi:type="dcterms:W3CDTF">2025-01-04T18:53:53Z</dcterms:modified>
</cp:coreProperties>
</file>